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43"/>
  </p:notesMasterIdLst>
  <p:sldIdLst>
    <p:sldId id="381" r:id="rId3"/>
    <p:sldId id="386" r:id="rId4"/>
    <p:sldId id="390" r:id="rId5"/>
    <p:sldId id="387" r:id="rId6"/>
    <p:sldId id="426" r:id="rId7"/>
    <p:sldId id="436" r:id="rId8"/>
    <p:sldId id="435" r:id="rId9"/>
    <p:sldId id="437" r:id="rId10"/>
    <p:sldId id="417" r:id="rId11"/>
    <p:sldId id="406" r:id="rId12"/>
    <p:sldId id="425" r:id="rId13"/>
    <p:sldId id="431" r:id="rId14"/>
    <p:sldId id="460" r:id="rId15"/>
    <p:sldId id="432" r:id="rId16"/>
    <p:sldId id="419" r:id="rId17"/>
    <p:sldId id="429" r:id="rId18"/>
    <p:sldId id="422" r:id="rId19"/>
    <p:sldId id="441" r:id="rId20"/>
    <p:sldId id="424" r:id="rId21"/>
    <p:sldId id="454" r:id="rId22"/>
    <p:sldId id="455" r:id="rId23"/>
    <p:sldId id="448" r:id="rId24"/>
    <p:sldId id="457" r:id="rId25"/>
    <p:sldId id="456" r:id="rId26"/>
    <p:sldId id="449" r:id="rId27"/>
    <p:sldId id="427" r:id="rId28"/>
    <p:sldId id="450" r:id="rId29"/>
    <p:sldId id="451" r:id="rId30"/>
    <p:sldId id="452" r:id="rId31"/>
    <p:sldId id="445" r:id="rId32"/>
    <p:sldId id="423" r:id="rId33"/>
    <p:sldId id="433" r:id="rId34"/>
    <p:sldId id="459" r:id="rId35"/>
    <p:sldId id="420" r:id="rId36"/>
    <p:sldId id="430" r:id="rId37"/>
    <p:sldId id="462" r:id="rId38"/>
    <p:sldId id="463" r:id="rId39"/>
    <p:sldId id="465" r:id="rId40"/>
    <p:sldId id="466" r:id="rId41"/>
    <p:sldId id="46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Д. Первакова" initials="ТДП" lastIdx="1" clrIdx="0">
    <p:extLst>
      <p:ext uri="{19B8F6BF-5375-455C-9EA6-DF929625EA0E}">
        <p15:presenceInfo xmlns:p15="http://schemas.microsoft.com/office/powerpoint/2012/main" userId="Татьяна Д. Первак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91"/>
    <a:srgbClr val="1A25C8"/>
    <a:srgbClr val="0066FF"/>
    <a:srgbClr val="CCEC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94715" autoAdjust="0"/>
  </p:normalViewPr>
  <p:slideViewPr>
    <p:cSldViewPr snapToGrid="0">
      <p:cViewPr varScale="1">
        <p:scale>
          <a:sx n="113" d="100"/>
          <a:sy n="113" d="100"/>
        </p:scale>
        <p:origin x="11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5:19:26.153" idx="1">
    <p:pos x="5199" y="183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046D2-4794-4CBF-ACED-00C077517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68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31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0391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8530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490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398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921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761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5072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7785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9809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3216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7893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20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8544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9908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1887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70507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659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7562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6603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7996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11328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874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9879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30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812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5494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08823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33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1314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0013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733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5944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1363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8283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39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2480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9416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40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078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0550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790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907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8210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3D32-8A17-4F54-AA68-291D3D1A183A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indent="-119063" eaLnBrk="1" hangingPunct="1"/>
            <a:r>
              <a:rPr lang="ru-RU" b="1" smtClean="0"/>
              <a:t>Подготовка</a:t>
            </a:r>
            <a:r>
              <a:rPr lang="ru-RU" smtClean="0"/>
              <a:t> </a:t>
            </a:r>
          </a:p>
          <a:p>
            <a:pPr marL="119063" indent="-119063" eaLnBrk="1" hangingPunct="1"/>
            <a:r>
              <a:rPr lang="ru-RU" smtClean="0"/>
              <a:t>Этот курс предназначен для пользователей, имеющих опыт работы с программой PowerPoint. Если ранее они не создавали презентаций PowerPoint, рекомендуется начать с учебной презентации PowerPoint, которая называется "Создание первой презентации".</a:t>
            </a:r>
          </a:p>
          <a:p>
            <a:pPr marL="119063" indent="-119063" eaLnBrk="1" hangingPunct="1"/>
            <a:r>
              <a:rPr lang="ru-RU" smtClean="0"/>
              <a:t>[</a:t>
            </a:r>
            <a:r>
              <a:rPr lang="ru-RU" b="1" smtClean="0"/>
              <a:t>Примечания для инструктора</a:t>
            </a:r>
            <a:r>
              <a:rPr lang="ru-RU" smtClean="0"/>
              <a:t>. </a:t>
            </a:r>
          </a:p>
          <a:p>
            <a:pPr marL="119063" indent="-119063" eaLnBrk="1" hangingPunct="1">
              <a:buFontTx/>
              <a:buChar char="•"/>
            </a:pPr>
            <a:r>
              <a:rPr lang="ru-RU" smtClean="0"/>
              <a:t>Дополнительные сведения о настройке этого шаблона см. на последнем слайде. Кроме того, на некоторых слайдах в области заметок имеются дополнительные материалы к занятиям.</a:t>
            </a:r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Анимация Macromedia Flash</a:t>
            </a:r>
            <a:r>
              <a:rPr lang="ru-RU" smtClean="0"/>
              <a:t>. Этот шаблон содержит анимацию Flash. Она будет воспроизводиться в версиях PowerPoint вплоть до 2000. Однако если потребуется сохранить этот шаблон в PowerPoint 2007, сохраните его в формате старой версии PowerPoint: </a:t>
            </a:r>
            <a:r>
              <a:rPr lang="ru-RU" b="1" smtClean="0"/>
              <a:t>презентация PowerPoint 97-2003 (*.ppt) </a:t>
            </a:r>
            <a:r>
              <a:rPr lang="ru-RU" smtClean="0"/>
              <a:t>или </a:t>
            </a:r>
            <a:r>
              <a:rPr lang="ru-RU" b="1" smtClean="0"/>
              <a:t>шаблон PowerPoint 97-2003 (*.pot) </a:t>
            </a:r>
            <a:r>
              <a:rPr lang="ru-RU" smtClean="0"/>
              <a:t>(типы файлов отображаются в диалоговом окне </a:t>
            </a:r>
            <a:r>
              <a:rPr lang="ru-RU" b="1" smtClean="0"/>
              <a:t>Сохранить как</a:t>
            </a:r>
            <a:r>
              <a:rPr lang="ru-RU" smtClean="0"/>
              <a:t> возле пункта </a:t>
            </a:r>
            <a:r>
              <a:rPr lang="ru-RU" b="1" smtClean="0"/>
              <a:t>Тип файла</a:t>
            </a:r>
            <a:r>
              <a:rPr lang="ru-RU" smtClean="0"/>
              <a:t>). </a:t>
            </a:r>
            <a:br>
              <a:rPr lang="ru-RU" smtClean="0"/>
            </a:br>
            <a:r>
              <a:rPr lang="ru-RU" b="1" smtClean="0"/>
              <a:t>Предупреждение</a:t>
            </a:r>
            <a:r>
              <a:rPr lang="ru-RU" smtClean="0"/>
              <a:t>. Если сохранить файл в формате PowerPoint 2007, например как </a:t>
            </a:r>
            <a:r>
              <a:rPr lang="ru-RU" b="1" smtClean="0"/>
              <a:t>презентацию PowerPoint (*.pptx)</a:t>
            </a:r>
            <a:r>
              <a:rPr lang="ru-RU" smtClean="0"/>
              <a:t> или </a:t>
            </a:r>
            <a:r>
              <a:rPr lang="ru-RU" b="1" smtClean="0"/>
              <a:t>шаблон PowerPoint (*.potx)</a:t>
            </a:r>
            <a:r>
              <a:rPr lang="ru-RU" smtClean="0"/>
              <a:t>, анимация не будет сохранена в сохраняемом файле.</a:t>
            </a:r>
            <a:endParaRPr lang="ru-RU" b="1" smtClean="0"/>
          </a:p>
          <a:p>
            <a:pPr marL="119063" indent="-119063" eaLnBrk="1" hangingPunct="1">
              <a:buFontTx/>
              <a:buChar char="•"/>
            </a:pPr>
            <a:r>
              <a:rPr lang="ru-RU" b="1" smtClean="0"/>
              <a:t>Кроме того</a:t>
            </a:r>
            <a:r>
              <a:rPr lang="ru-RU" smtClean="0"/>
              <a:t>, поскольку эта презентация содержит анимации Flash, при сохранении шаблона может выводиться предупреждение, касающееся личных сведений. Если сведения не добавляются в свойства самого файла Flash, это предупреждение не относится к данной презентации. Нажмите кнопку </a:t>
            </a:r>
            <a:r>
              <a:rPr lang="ru-RU" b="1" smtClean="0"/>
              <a:t>ОК</a:t>
            </a:r>
            <a:r>
              <a:rPr lang="ru-RU" smtClean="0"/>
              <a:t> в окне сообщений.]</a:t>
            </a:r>
          </a:p>
          <a:p>
            <a:pPr marL="119063" indent="-119063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299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4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fld id="{AA196F28-72D6-410D-8AD0-244DC77AC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1024-AA16-4F7B-B3D6-DA0AE06E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7" y="73033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5" y="73033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0D44-A853-43D5-BACB-0C25ECB04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5DAF-42F5-405A-B917-D0C0DABC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5716-642A-4E1F-A3C1-0770B9AA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56F6-11F3-42B8-AFDE-B4155008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0"/>
            </a:lvl2pPr>
            <a:lvl3pPr marL="685749" indent="0">
              <a:buNone/>
              <a:defRPr sz="1200"/>
            </a:lvl3pPr>
            <a:lvl4pPr marL="1028624" indent="0">
              <a:buNone/>
              <a:defRPr sz="1050"/>
            </a:lvl4pPr>
            <a:lvl5pPr marL="1371498" indent="0">
              <a:buNone/>
              <a:defRPr sz="1050"/>
            </a:lvl5pPr>
            <a:lvl6pPr marL="1714373" indent="0">
              <a:buNone/>
              <a:defRPr sz="1050"/>
            </a:lvl6pPr>
            <a:lvl7pPr marL="2057246" indent="0">
              <a:buNone/>
              <a:defRPr sz="1050"/>
            </a:lvl7pPr>
            <a:lvl8pPr marL="2400120" indent="0">
              <a:buNone/>
              <a:defRPr sz="1050"/>
            </a:lvl8pPr>
            <a:lvl9pPr marL="2742995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4A8B-0BDF-441A-BEFA-66664F31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EFF1-19C7-4305-B3A7-A7C08998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8993-9F2D-4C7F-B9C0-6170E7AA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B63A-7FD3-4395-BCFB-B3FA8F8B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47E5-EF52-4B4C-85D9-3B2E7FF26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A261-3CCA-454A-A6CA-C175AB14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29BE-A78D-4C0E-8644-EE63ADD0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8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83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2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90230A8D-2368-46E2-845E-37E977A1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5pPr>
      <a:lvl6pPr marL="34287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6pPr>
      <a:lvl7pPr marL="68574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7pPr>
      <a:lvl8pPr marL="102862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8pPr>
      <a:lvl9pPr marL="137149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AB4"/>
          </a:solidFill>
          <a:latin typeface="Arial" charset="0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060" indent="-171438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</a:defRPr>
      </a:lvl5pPr>
      <a:lvl6pPr marL="1885809" indent="-171438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</a:defRPr>
      </a:lvl6pPr>
      <a:lvl7pPr marL="2228684" indent="-171438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</a:defRPr>
      </a:lvl7pPr>
      <a:lvl8pPr marL="2571558" indent="-171438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</a:defRPr>
      </a:lvl8pPr>
      <a:lvl9pPr marL="2914433" indent="-171438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4988" y="957943"/>
            <a:ext cx="7425558" cy="4865915"/>
          </a:xfrm>
        </p:spPr>
        <p:txBody>
          <a:bodyPr/>
          <a:lstStyle/>
          <a:p>
            <a:pPr eaLnBrk="1" hangingPunct="1"/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истории Вятского края </a:t>
            </a:r>
            <a:b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документам Архивного фонда Российской Федерации, находящимся на территории Кировской области</a:t>
            </a:r>
            <a:endParaRPr lang="ru-RU" sz="29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99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59" y="2064335"/>
            <a:ext cx="2562414" cy="1848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56" y="2539029"/>
            <a:ext cx="2017486" cy="3026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130" y="691763"/>
            <a:ext cx="802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«Диалог культур. Из истории жизни, быта и взаимоотношений народов в Вятском крае. XIX–XX в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226" y="1771714"/>
            <a:ext cx="2694903" cy="1804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7608" y="15517244"/>
            <a:ext cx="3525281" cy="2350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488" y="4211918"/>
            <a:ext cx="2772641" cy="18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831" y="592836"/>
            <a:ext cx="711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«История становления и развития нотариата 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Вятской губернии – Кировской области». 1866 – 1960-е гг.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001" y="4233462"/>
            <a:ext cx="1357500" cy="1980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28" y="4233462"/>
            <a:ext cx="3091198" cy="1944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077" y="4233462"/>
            <a:ext cx="2931957" cy="1944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785" y="1708287"/>
            <a:ext cx="3618673" cy="22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7" y="1264257"/>
            <a:ext cx="3290474" cy="2179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89" y="1264257"/>
            <a:ext cx="3278784" cy="2179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78" y="4065492"/>
            <a:ext cx="3290474" cy="2137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89" y="4065492"/>
            <a:ext cx="3336995" cy="2137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102" y="22313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«Великая война: Вятская земля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годы 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войны. 1914–1918»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8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61257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Выставка «Вятка – театральный роман». </a:t>
            </a:r>
          </a:p>
          <a:p>
            <a:pPr algn="ctr"/>
            <a:r>
              <a:rPr lang="ru-RU" dirty="0" smtClean="0"/>
              <a:t>(Из истории вятского театра </a:t>
            </a:r>
            <a:r>
              <a:rPr lang="en-US" dirty="0" smtClean="0"/>
              <a:t>XIX – </a:t>
            </a:r>
            <a:r>
              <a:rPr lang="ru-RU" dirty="0" smtClean="0"/>
              <a:t>начала </a:t>
            </a:r>
            <a:r>
              <a:rPr lang="en-US" dirty="0" smtClean="0"/>
              <a:t>XXI </a:t>
            </a:r>
            <a:r>
              <a:rPr lang="ru-RU" dirty="0" smtClean="0"/>
              <a:t>в.)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757" y="1173481"/>
            <a:ext cx="6564085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76" y="3797268"/>
            <a:ext cx="3815443" cy="2757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71" y="3797268"/>
            <a:ext cx="3924743" cy="2757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76" y="1019498"/>
            <a:ext cx="3815443" cy="2543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71" y="1019498"/>
            <a:ext cx="3924743" cy="2516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0571" y="11142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Выставка «Вятка – театральный роман». </a:t>
            </a:r>
          </a:p>
          <a:p>
            <a:pPr algn="ctr"/>
            <a:r>
              <a:rPr lang="ru-RU" dirty="0" smtClean="0"/>
              <a:t>(Из истории вятского театра </a:t>
            </a:r>
            <a:r>
              <a:rPr lang="en-US" dirty="0" smtClean="0"/>
              <a:t>XIX – </a:t>
            </a:r>
            <a:r>
              <a:rPr lang="ru-RU" dirty="0" smtClean="0"/>
              <a:t>начала </a:t>
            </a:r>
            <a:r>
              <a:rPr lang="en-US" dirty="0" smtClean="0"/>
              <a:t>XXI </a:t>
            </a:r>
            <a:r>
              <a:rPr lang="ru-RU" dirty="0" smtClean="0"/>
              <a:t>в.)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1" y="4350000"/>
            <a:ext cx="3108165" cy="2200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569" y="1043406"/>
            <a:ext cx="1985318" cy="3034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092" y="1474574"/>
            <a:ext cx="3584010" cy="245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056" y="858741"/>
            <a:ext cx="324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433" y="4325344"/>
            <a:ext cx="3562668" cy="2225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6653" y="489409"/>
            <a:ext cx="5463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«Храним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 бесценный 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10" y="1395149"/>
            <a:ext cx="1827061" cy="2740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10" y="4434726"/>
            <a:ext cx="2930185" cy="189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65" y="4434726"/>
            <a:ext cx="2838616" cy="1891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424" y="1416542"/>
            <a:ext cx="1812357" cy="2697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8165" y="356488"/>
            <a:ext cx="642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личного фонда военного врача, писателя, кандидата биологических наук, члена Союза писателей СССР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Е.Д. Петряева (1913 – 1987)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5963" y="1232452"/>
            <a:ext cx="559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82" y="1584499"/>
            <a:ext cx="3419060" cy="2233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65" y="4267252"/>
            <a:ext cx="3419060" cy="2246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" y="1584499"/>
            <a:ext cx="3221442" cy="2246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150" y="194335"/>
            <a:ext cx="847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фонда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архитектора-реставратора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архитекторов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Е.Л. Скопина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97328" y="1052285"/>
            <a:ext cx="8313967" cy="5598885"/>
            <a:chOff x="429985" y="1063171"/>
            <a:chExt cx="8313967" cy="559888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1813" y="3962399"/>
              <a:ext cx="4049486" cy="269965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237" y="1063171"/>
              <a:ext cx="4027715" cy="26851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5" y="1063171"/>
              <a:ext cx="4016829" cy="26778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1371" y="174171"/>
            <a:ext cx="767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личного фонда поэта, прозаика, фольклориста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Л.В. Дьяконова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11033"/>
            <a:ext cx="583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26" y="2768599"/>
            <a:ext cx="4875845" cy="3229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536" y="995699"/>
            <a:ext cx="3524094" cy="5001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19" y="518645"/>
            <a:ext cx="3842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личного фонда кинорежиссера, Действительного члена кинематографических искусств «НИКА»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Дохматской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08217" y="2233373"/>
            <a:ext cx="4959511" cy="1800000"/>
            <a:chOff x="508217" y="2233373"/>
            <a:chExt cx="4959511" cy="180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835" y="2233373"/>
              <a:ext cx="2782893" cy="180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8217" y="3143771"/>
              <a:ext cx="2176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/>
                <a:t>Здание № 3, </a:t>
              </a:r>
            </a:p>
            <a:p>
              <a:pPr algn="r"/>
              <a:r>
                <a:rPr lang="ru-RU" sz="1200" dirty="0" smtClean="0"/>
                <a:t>ул. Молодая Гвардия, 14а</a:t>
              </a:r>
              <a:endParaRPr lang="ru-RU" sz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08217" y="253497"/>
            <a:ext cx="4760469" cy="1800000"/>
            <a:chOff x="508217" y="253497"/>
            <a:chExt cx="4760469" cy="180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17" y="253497"/>
              <a:ext cx="2799429" cy="180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61657" y="533400"/>
              <a:ext cx="180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Здание № 1,</a:t>
              </a:r>
            </a:p>
            <a:p>
              <a:r>
                <a:rPr lang="ru-RU" sz="1200" dirty="0"/>
                <a:t>у</a:t>
              </a:r>
              <a:r>
                <a:rPr lang="ru-RU" sz="1200" dirty="0" smtClean="0"/>
                <a:t>л. Карла Маркса, 142</a:t>
              </a:r>
              <a:endParaRPr lang="ru-RU" sz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67728" y="313369"/>
            <a:ext cx="2785274" cy="2245336"/>
            <a:chOff x="5467728" y="313369"/>
            <a:chExt cx="2785274" cy="22453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7728" y="313369"/>
              <a:ext cx="2785274" cy="180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01459" y="2097040"/>
              <a:ext cx="1536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Здание № 2,</a:t>
              </a:r>
            </a:p>
            <a:p>
              <a:pPr algn="ctr"/>
              <a:r>
                <a:rPr lang="ru-RU" sz="1200" dirty="0" smtClean="0"/>
                <a:t>ул. Ленина, 138</a:t>
              </a:r>
              <a:endParaRPr lang="ru-RU" sz="12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32228" y="4223647"/>
            <a:ext cx="5135500" cy="2348281"/>
            <a:chOff x="332228" y="4223647"/>
            <a:chExt cx="5135500" cy="234828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228" y="4223647"/>
              <a:ext cx="5135500" cy="180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46724" y="6110263"/>
              <a:ext cx="3135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Здание № 5, </a:t>
              </a:r>
            </a:p>
            <a:p>
              <a:pPr algn="ctr"/>
              <a:r>
                <a:rPr lang="ru-RU" sz="1200" dirty="0" smtClean="0"/>
                <a:t>ул. Ломоносова, 8</a:t>
              </a:r>
              <a:endParaRPr lang="ru-RU" sz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69111" y="3253946"/>
            <a:ext cx="2600948" cy="3313905"/>
            <a:chOff x="5769111" y="3253946"/>
            <a:chExt cx="2600948" cy="3313905"/>
          </a:xfrm>
        </p:grpSpPr>
        <p:sp>
          <p:nvSpPr>
            <p:cNvPr id="12" name="TextBox 11"/>
            <p:cNvSpPr txBox="1"/>
            <p:nvPr/>
          </p:nvSpPr>
          <p:spPr>
            <a:xfrm>
              <a:off x="6491960" y="6106186"/>
              <a:ext cx="1672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Здание № 4,</a:t>
              </a:r>
            </a:p>
            <a:p>
              <a:pPr algn="ctr"/>
              <a:r>
                <a:rPr lang="ru-RU" sz="1200" dirty="0" smtClean="0"/>
                <a:t>ул. Казанская, 16а</a:t>
              </a:r>
              <a:endParaRPr lang="ru-RU" sz="12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9111" y="3253946"/>
              <a:ext cx="2600948" cy="2769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1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32" y="1883229"/>
            <a:ext cx="8006082" cy="3603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086" y="522515"/>
            <a:ext cx="729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выставка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 стрелкового оружия Георгий Семенович Шпагин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19" y="1023257"/>
            <a:ext cx="4773681" cy="552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657" y="217714"/>
            <a:ext cx="6106886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Интернет – выставка </a:t>
            </a:r>
          </a:p>
          <a:p>
            <a:pPr algn="ctr"/>
            <a:r>
              <a:rPr lang="ru-RU" dirty="0" smtClean="0"/>
              <a:t>«Боевой путь 311-й стрелковой дивизии»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86" y="1217738"/>
            <a:ext cx="5421086" cy="539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72" y="228600"/>
            <a:ext cx="63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выставка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тебе и вятский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мужичонко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27" y="1788446"/>
            <a:ext cx="8722974" cy="3316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886" y="315686"/>
            <a:ext cx="529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выставка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«Создающая добрую сказку…»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6" y="1930129"/>
            <a:ext cx="8643257" cy="429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098" y="533400"/>
            <a:ext cx="604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выставка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«Городские зарисовки. Киров. 1950 – 1980 гг.»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68" y="1796885"/>
            <a:ext cx="8240486" cy="3667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811" y="55517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издание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садам и паркам города Кирова»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93" y="552816"/>
            <a:ext cx="203400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43" y="552816"/>
            <a:ext cx="2040049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93" y="3712759"/>
            <a:ext cx="2041201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43" y="3712759"/>
            <a:ext cx="208224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46" y="3712759"/>
            <a:ext cx="2094545" cy="28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1543" y="145534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документов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«Испытание войной»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77" y="1654630"/>
            <a:ext cx="7577138" cy="4962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860" y="478971"/>
            <a:ext cx="520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документов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«Письма с войны»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3" y="533400"/>
            <a:ext cx="4975553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438021"/>
            <a:ext cx="497555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4" y="228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«Вятка – Латвия». </a:t>
            </a:r>
          </a:p>
          <a:p>
            <a:pPr algn="ctr"/>
            <a:r>
              <a:rPr lang="ru-RU" dirty="0" smtClean="0"/>
              <a:t>Каталог выставки архивных документов</a:t>
            </a:r>
          </a:p>
          <a:p>
            <a:pPr algn="ctr"/>
            <a:r>
              <a:rPr lang="ru-RU" dirty="0" smtClean="0"/>
              <a:t> о </a:t>
            </a:r>
            <a:r>
              <a:rPr lang="ru-RU" dirty="0" err="1" smtClean="0"/>
              <a:t>вятско</a:t>
            </a:r>
            <a:r>
              <a:rPr lang="ru-RU" dirty="0" smtClean="0"/>
              <a:t> – латвийских связях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048" y="1595907"/>
            <a:ext cx="3627931" cy="50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39412" y="489859"/>
            <a:ext cx="440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архивохранилищах ЦГАКО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5" y="1034630"/>
            <a:ext cx="3828608" cy="2542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70" y="1034630"/>
            <a:ext cx="3681774" cy="2528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5" y="3855743"/>
            <a:ext cx="3770967" cy="24307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70" y="3855743"/>
            <a:ext cx="3681773" cy="24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5" y="326571"/>
            <a:ext cx="513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Альбом - каталог выставки фотодокументов «Любимый город прежде и теперь»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50" y="1343016"/>
            <a:ext cx="3197216" cy="4796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845" y="1343016"/>
            <a:ext cx="3357569" cy="47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010" y="3276599"/>
            <a:ext cx="3962677" cy="294521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13658" y="280229"/>
            <a:ext cx="3962677" cy="2756885"/>
            <a:chOff x="404926" y="272143"/>
            <a:chExt cx="5456313" cy="384265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4951" y="272143"/>
              <a:ext cx="2736288" cy="384265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926" y="272143"/>
              <a:ext cx="2720025" cy="38426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197520" y="511627"/>
            <a:ext cx="513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и документов «Отечественная война 1812 года и Вятка»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0094" y="5306316"/>
            <a:ext cx="513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и документов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мировая война и Вятка»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05" y="1251858"/>
            <a:ext cx="6582538" cy="4936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588" y="478972"/>
            <a:ext cx="61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 и документов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«1917 год в истории Вятского края»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8429" y="217714"/>
            <a:ext cx="544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телерепортаж ГТРК Вятка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«Вятка. 1917. Хроники смутного времени»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1" y="1099459"/>
            <a:ext cx="4140273" cy="3186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56" y="3423049"/>
            <a:ext cx="4212771" cy="31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9058" y="209142"/>
            <a:ext cx="569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Архивисты - участники конференций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24704" y="1090862"/>
            <a:ext cx="8460329" cy="5625624"/>
            <a:chOff x="324704" y="1090862"/>
            <a:chExt cx="8460329" cy="562562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827" y="4030179"/>
              <a:ext cx="4040206" cy="268630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704" y="1090862"/>
              <a:ext cx="4040206" cy="268630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324704" y="1090862"/>
            <a:ext cx="8460329" cy="5638974"/>
            <a:chOff x="324704" y="1090862"/>
            <a:chExt cx="8460329" cy="563897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9843" y="1090862"/>
              <a:ext cx="4055190" cy="26863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704" y="4030179"/>
              <a:ext cx="4049486" cy="269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9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31" y="1126824"/>
            <a:ext cx="4254569" cy="2715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649" y="3951513"/>
            <a:ext cx="4079470" cy="2604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8184" y="203494"/>
            <a:ext cx="6119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семинаре для учителей истории  школ г. Кирова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664" y="1054082"/>
            <a:ext cx="4487106" cy="2636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07" y="3907973"/>
            <a:ext cx="4487106" cy="2558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607" y="224574"/>
            <a:ext cx="84031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учащимися Кировской областной очно – заочной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краеведческой школы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15343" y="246523"/>
            <a:ext cx="3167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читальном зале архива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1844" y="923631"/>
            <a:ext cx="8794740" cy="5760198"/>
            <a:chOff x="201844" y="923631"/>
            <a:chExt cx="8794740" cy="576019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44" y="3803730"/>
              <a:ext cx="4337499" cy="288009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9085" y="923631"/>
              <a:ext cx="4337499" cy="288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1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26179" y="874823"/>
            <a:ext cx="343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 исследователи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73299" y="874823"/>
            <a:ext cx="8453008" cy="5817270"/>
            <a:chOff x="473299" y="874823"/>
            <a:chExt cx="8453008" cy="581727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73299" y="2746413"/>
              <a:ext cx="2637064" cy="3945680"/>
              <a:chOff x="2923767" y="1595147"/>
              <a:chExt cx="2637064" cy="3945680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3767" y="1595147"/>
                <a:ext cx="2637064" cy="351608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357563" y="5171495"/>
                <a:ext cx="2035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Александра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Вакру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273678" y="2256836"/>
              <a:ext cx="2558947" cy="2876711"/>
              <a:chOff x="451759" y="1061747"/>
              <a:chExt cx="3233057" cy="3602389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759" y="1061747"/>
                <a:ext cx="3233057" cy="323305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33234" y="4294804"/>
                <a:ext cx="2231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Бэн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Эклоф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995941" y="3695192"/>
              <a:ext cx="2930366" cy="2955080"/>
              <a:chOff x="5758591" y="3119148"/>
              <a:chExt cx="3126309" cy="2965574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8591" y="3119148"/>
                <a:ext cx="3126309" cy="259624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97399" y="5715390"/>
                <a:ext cx="2383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Хелен Манн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121" y="874823"/>
              <a:ext cx="3029186" cy="2419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0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2" y="2481943"/>
            <a:ext cx="616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977" y="1359673"/>
            <a:ext cx="3772481" cy="2329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83" y="1393996"/>
            <a:ext cx="3379305" cy="2295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612" y="3969081"/>
            <a:ext cx="3686123" cy="2525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82" y="4037618"/>
            <a:ext cx="3379305" cy="2388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257" y="556591"/>
            <a:ext cx="706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«Чтоб не забылась та война…»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75-летию начала Великой Отечественной войны 1941 – 1945 гг.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4988" y="957943"/>
            <a:ext cx="7425558" cy="4865915"/>
          </a:xfrm>
        </p:spPr>
        <p:txBody>
          <a:bodyPr/>
          <a:lstStyle/>
          <a:p>
            <a:pPr eaLnBrk="1" hangingPunct="1"/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истории Вятского края </a:t>
            </a:r>
            <a:b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документам Архивного фонда Российской Федерации, находящимся на территории Кировской области</a:t>
            </a:r>
            <a:endParaRPr lang="ru-RU" sz="29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4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2" y="4082000"/>
            <a:ext cx="3522428" cy="2369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14" y="1279495"/>
            <a:ext cx="3554232" cy="2279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2" y="1279495"/>
            <a:ext cx="3522427" cy="227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13" y="4082000"/>
            <a:ext cx="3554233" cy="2369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985" y="508883"/>
            <a:ext cx="737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«Фронт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 спасения жизни»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истории эвакогоспиталей Кировской области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1941–1945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гг.)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5" y="1097279"/>
            <a:ext cx="3281238" cy="5104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47" y="375280"/>
            <a:ext cx="7078069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292" y="1097279"/>
            <a:ext cx="3899132" cy="255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292" y="3935896"/>
            <a:ext cx="3899132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204" y="280598"/>
            <a:ext cx="716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«Ян Райнис: вятский мотив.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150-летию со дня рождения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94" y="1479426"/>
            <a:ext cx="3645673" cy="2437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14" y="4253875"/>
            <a:ext cx="3669753" cy="2385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67" y="4253875"/>
            <a:ext cx="3361729" cy="2385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67" y="1479426"/>
            <a:ext cx="3361729" cy="24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ko-kirov.ru/images/phocagallery/Blagoustroystvo/thumbs/phoca_thumb_l_img_49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225" y="4182386"/>
            <a:ext cx="3264956" cy="22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145" y="440159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«Любимый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прежде и теперь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истории благоустройства города Вятки – Кирова. 1780-е – 1970-е гг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81" y="1584584"/>
            <a:ext cx="3355451" cy="2247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2" y="4182386"/>
            <a:ext cx="3311300" cy="2169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5" y="1584585"/>
            <a:ext cx="3264956" cy="22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764" y="343451"/>
            <a:ext cx="790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«Диалог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культур. Из истории жизни, быта и взаимоотношений народов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Вятском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крае. XIX–XX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4" y="1538116"/>
            <a:ext cx="3339547" cy="2191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81" y="4179500"/>
            <a:ext cx="3273530" cy="2135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48" y="4179500"/>
            <a:ext cx="3286718" cy="213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48" y="1538116"/>
            <a:ext cx="3286718" cy="21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C5DAC19-9F12-499A-B57A-CB362B4ED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PowerPoint 2007 - откройте возможности пользовательских макетов</Template>
  <TotalTime>1883</TotalTime>
  <Words>5809</Words>
  <Application>Microsoft Office PowerPoint</Application>
  <PresentationFormat>Экран (4:3)</PresentationFormat>
  <Paragraphs>352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1_Default Design</vt:lpstr>
      <vt:lpstr>Популяризация истории Вятского края  по документам Архивного фонда Российской Федерации, находящимся на территории Кировской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Популяризация истории Вятского края  по документам Архивного фонда Российской Федерации, находящимся на территории Кировской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Microsoft® Office  PowerPoint® 2007: обучение</dc:title>
  <dc:creator>admin</dc:creator>
  <cp:lastModifiedBy>admin</cp:lastModifiedBy>
  <cp:revision>257</cp:revision>
  <dcterms:created xsi:type="dcterms:W3CDTF">2016-07-05T06:19:57Z</dcterms:created>
  <dcterms:modified xsi:type="dcterms:W3CDTF">2018-12-28T06:54:17Z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TC102562721049</vt:lpwstr>
  </property>
</Properties>
</file>